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683B06-C66D-8246-BF84-530FCF5B5077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Contextual Observation.jpg"/>
            <p:cNvPicPr>
              <a:picLocks noChangeAspect="1"/>
            </p:cNvPicPr>
            <p:nvPr/>
          </p:nvPicPr>
          <p:blipFill>
            <a:blip r:embed="rId2"/>
            <a:srcRect t="15050" b="15050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44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7426085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6887600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1000301"/>
              <a:ext cx="16388463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Contextual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9533757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Observing how people act in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the wild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859845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8082800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724938"/>
              <a:ext cx="1803644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Observation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E79712-EAC0-BC4E-8A78-8168B628BA08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64628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1"/>
              <a:ext cx="180965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Contextual</a:t>
              </a:r>
              <a:r>
                <a:rPr lang="zh-CN" altLang="en-US" sz="16000" spc="-319" dirty="0"/>
                <a:t> </a:t>
              </a:r>
              <a:r>
                <a:rPr lang="en-AU" altLang="zh-CN" sz="16000" spc="-319" dirty="0"/>
                <a:t>	</a:t>
              </a:r>
              <a:r>
                <a:rPr sz="16000" spc="-319" dirty="0"/>
                <a:t>Observation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2" name="Shape 15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962D3-CC69-CF41-A15F-605A944174A5}"/>
              </a:ext>
            </a:extLst>
          </p:cNvPr>
          <p:cNvGrpSpPr/>
          <p:nvPr/>
        </p:nvGrpSpPr>
        <p:grpSpPr>
          <a:xfrm>
            <a:off x="-347308" y="-101655"/>
            <a:ext cx="24810267" cy="13362908"/>
            <a:chOff x="-347308" y="-101655"/>
            <a:chExt cx="24810267" cy="13362908"/>
          </a:xfrm>
        </p:grpSpPr>
        <p:pic>
          <p:nvPicPr>
            <p:cNvPr id="138" name="Contextual Observation.jpg"/>
            <p:cNvPicPr>
              <a:picLocks noChangeAspect="1"/>
            </p:cNvPicPr>
            <p:nvPr/>
          </p:nvPicPr>
          <p:blipFill>
            <a:blip r:embed="rId2"/>
            <a:srcRect t="27154" b="2715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1855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contextual observation by observing a user’s interaction with an existing product. Use the provided template (p.172) to record your observations.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672614" y="3446508"/>
              <a:ext cx="4549268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YOU WILL NEED</a:t>
              </a:r>
              <a:br>
                <a:rPr dirty="0"/>
              </a:br>
              <a:r>
                <a:rPr dirty="0"/>
                <a:t>A partner, 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 camera </a:t>
              </a:r>
              <a:endParaRPr sz="12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233723" y="-101655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Contextual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-347308" y="2527653"/>
              <a:ext cx="126876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Observation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5113634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0" name="Shape 190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91" name="Shape 191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4" name="Shape 194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763EF7-1938-124C-BF71-FF8E2D6C7F2D}"/>
              </a:ext>
            </a:extLst>
          </p:cNvPr>
          <p:cNvGrpSpPr/>
          <p:nvPr/>
        </p:nvGrpSpPr>
        <p:grpSpPr>
          <a:xfrm>
            <a:off x="-347308" y="-101655"/>
            <a:ext cx="24810267" cy="13362908"/>
            <a:chOff x="-347308" y="-101655"/>
            <a:chExt cx="24810267" cy="13362908"/>
          </a:xfrm>
        </p:grpSpPr>
        <p:pic>
          <p:nvPicPr>
            <p:cNvPr id="167" name="Contextual Observation.jpg"/>
            <p:cNvPicPr>
              <a:picLocks noChangeAspect="1"/>
            </p:cNvPicPr>
            <p:nvPr/>
          </p:nvPicPr>
          <p:blipFill>
            <a:blip r:embed="rId2"/>
            <a:srcRect t="27154" b="2715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contextual observation by observing a user’s interaction with an existing product. Use the provided template (p.172) to record your observations.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672614" y="3446508"/>
              <a:ext cx="4549268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50CEB38B-4B39-5847-A945-8F5921CE79CB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CAB9BE9C-80D2-9F47-98EE-AF3D02E35014}"/>
                </a:ext>
              </a:extLst>
            </p:cNvPr>
            <p:cNvSpPr/>
            <p:nvPr/>
          </p:nvSpPr>
          <p:spPr>
            <a:xfrm>
              <a:off x="19212262" y="1855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E93F0E45-1C6E-D744-B18D-009D18D484E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EB45CDDC-AEDD-9048-A855-05D1E1E87981}"/>
                </a:ext>
              </a:extLst>
            </p:cNvPr>
            <p:cNvSpPr/>
            <p:nvPr/>
          </p:nvSpPr>
          <p:spPr>
            <a:xfrm>
              <a:off x="-233723" y="-101655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Contextual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FA950B92-6270-0344-85BE-099851257F0E}"/>
                </a:ext>
              </a:extLst>
            </p:cNvPr>
            <p:cNvSpPr/>
            <p:nvPr/>
          </p:nvSpPr>
          <p:spPr>
            <a:xfrm>
              <a:off x="-347308" y="2527653"/>
              <a:ext cx="126876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Observation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007366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9" name="Shape 219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20" name="Shape 220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1" name="Shape 221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3" name="Shape 223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679F7A-73C1-3E41-929E-C14962B85C22}"/>
              </a:ext>
            </a:extLst>
          </p:cNvPr>
          <p:cNvGrpSpPr/>
          <p:nvPr/>
        </p:nvGrpSpPr>
        <p:grpSpPr>
          <a:xfrm>
            <a:off x="-347308" y="-101655"/>
            <a:ext cx="24810267" cy="13362908"/>
            <a:chOff x="-347308" y="-101655"/>
            <a:chExt cx="24810267" cy="13362908"/>
          </a:xfrm>
        </p:grpSpPr>
        <p:pic>
          <p:nvPicPr>
            <p:cNvPr id="196" name="Contextual Observation.jpg"/>
            <p:cNvPicPr>
              <a:picLocks noChangeAspect="1"/>
            </p:cNvPicPr>
            <p:nvPr/>
          </p:nvPicPr>
          <p:blipFill>
            <a:blip r:embed="rId2"/>
            <a:srcRect t="27154" b="2715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7" name="Shape 19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contextual observation by observing a user’s interaction with an existing product. Use the provided template (p.172) to record your observations.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672614" y="3446508"/>
              <a:ext cx="4549268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3E4B0F72-64D4-F946-878C-5C09BD5A761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A9AD652B-36AF-994C-8AA3-CD56398E28DD}"/>
                </a:ext>
              </a:extLst>
            </p:cNvPr>
            <p:cNvSpPr/>
            <p:nvPr/>
          </p:nvSpPr>
          <p:spPr>
            <a:xfrm>
              <a:off x="19212262" y="1855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6AE4A0A5-864D-EC48-AAFC-7B930C7FE42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514B3629-2F2D-234E-BA3C-C4D38CBE612F}"/>
                </a:ext>
              </a:extLst>
            </p:cNvPr>
            <p:cNvSpPr/>
            <p:nvPr/>
          </p:nvSpPr>
          <p:spPr>
            <a:xfrm>
              <a:off x="-233723" y="-101655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Contextual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6178C47D-8F6F-264B-813A-41A5F45E1933}"/>
                </a:ext>
              </a:extLst>
            </p:cNvPr>
            <p:cNvSpPr/>
            <p:nvPr/>
          </p:nvSpPr>
          <p:spPr>
            <a:xfrm>
              <a:off x="-347308" y="2527653"/>
              <a:ext cx="126876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Observation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52" name="Shape 252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E1EEFA-0AD7-1445-AC81-8CC063568B65}"/>
              </a:ext>
            </a:extLst>
          </p:cNvPr>
          <p:cNvGrpSpPr/>
          <p:nvPr/>
        </p:nvGrpSpPr>
        <p:grpSpPr>
          <a:xfrm>
            <a:off x="-347308" y="-101655"/>
            <a:ext cx="24810267" cy="13362908"/>
            <a:chOff x="-347308" y="-101655"/>
            <a:chExt cx="24810267" cy="13362908"/>
          </a:xfrm>
        </p:grpSpPr>
        <p:pic>
          <p:nvPicPr>
            <p:cNvPr id="225" name="Contextual Observation.jpg"/>
            <p:cNvPicPr>
              <a:picLocks noChangeAspect="1"/>
            </p:cNvPicPr>
            <p:nvPr/>
          </p:nvPicPr>
          <p:blipFill>
            <a:blip r:embed="rId2"/>
            <a:srcRect t="27154" b="2715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contextual observation by observing a user’s interaction with an existing product. Use the provided template (p.172) to record your observations.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9672614" y="3446508"/>
              <a:ext cx="4549268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8F91AC2A-D559-A743-98A7-06180E28CA4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807D5D1E-E30C-AB43-8BDF-90887DAAED0B}"/>
                </a:ext>
              </a:extLst>
            </p:cNvPr>
            <p:cNvSpPr/>
            <p:nvPr/>
          </p:nvSpPr>
          <p:spPr>
            <a:xfrm>
              <a:off x="19212262" y="1855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69A297C9-25BF-2947-98EB-D39F84382DB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D081392F-402C-854B-928A-E0DE938B37F1}"/>
                </a:ext>
              </a:extLst>
            </p:cNvPr>
            <p:cNvSpPr/>
            <p:nvPr/>
          </p:nvSpPr>
          <p:spPr>
            <a:xfrm>
              <a:off x="-233723" y="-101655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Contextual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471C2515-3F32-414F-AA90-9D35BDD54A78}"/>
                </a:ext>
              </a:extLst>
            </p:cNvPr>
            <p:cNvSpPr/>
            <p:nvPr/>
          </p:nvSpPr>
          <p:spPr>
            <a:xfrm>
              <a:off x="-347308" y="2527653"/>
              <a:ext cx="126876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Observation</a:t>
              </a:r>
            </a:p>
          </p:txBody>
        </p:sp>
      </p:grpSp>
      <p:sp>
        <p:nvSpPr>
          <p:cNvPr id="251" name="Shape 251"/>
          <p:cNvSpPr/>
          <p:nvPr/>
        </p:nvSpPr>
        <p:spPr>
          <a:xfrm>
            <a:off x="15033697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7" name="Shape 277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10865222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81" name="Shape 28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4DB5EB-788F-0B46-9839-66E9C41312B1}"/>
              </a:ext>
            </a:extLst>
          </p:cNvPr>
          <p:cNvGrpSpPr/>
          <p:nvPr/>
        </p:nvGrpSpPr>
        <p:grpSpPr>
          <a:xfrm>
            <a:off x="-347308" y="-101655"/>
            <a:ext cx="24810267" cy="13362908"/>
            <a:chOff x="-347308" y="-101655"/>
            <a:chExt cx="24810267" cy="13362908"/>
          </a:xfrm>
        </p:grpSpPr>
        <p:pic>
          <p:nvPicPr>
            <p:cNvPr id="254" name="Contextual Observation.jpg"/>
            <p:cNvPicPr>
              <a:picLocks noChangeAspect="1"/>
            </p:cNvPicPr>
            <p:nvPr/>
          </p:nvPicPr>
          <p:blipFill>
            <a:blip r:embed="rId2"/>
            <a:srcRect t="27154" b="27154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372043" y="6614097"/>
              <a:ext cx="21354888" cy="1133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perform contextual observation by observing a user’s interaction with an existing product. Use the provided template (p.172) to record your observations.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9672614" y="3446508"/>
              <a:ext cx="4549268" cy="1730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camera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-6795" y="632249"/>
              <a:ext cx="1546540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5400000">
              <a:off x="1493259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39958" y="3219466"/>
              <a:ext cx="1425217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5400000">
              <a:off x="13662054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3702728" y="12508777"/>
              <a:ext cx="1016190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U.S. Fish and Wildlife Service Southeast Region,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 usfwssoutheast/8077209942/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8439F2F5-E24B-C145-91AA-787ABB7DFB16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C0DC566C-4251-AF49-89DB-7A0CC0755B40}"/>
                </a:ext>
              </a:extLst>
            </p:cNvPr>
            <p:cNvSpPr/>
            <p:nvPr/>
          </p:nvSpPr>
          <p:spPr>
            <a:xfrm>
              <a:off x="19212262" y="185575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44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A4D7C319-6B98-5740-9EF9-B28C550FD6A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6">
              <a:extLst>
                <a:ext uri="{FF2B5EF4-FFF2-40B4-BE49-F238E27FC236}">
                  <a16:creationId xmlns:a16="http://schemas.microsoft.com/office/drawing/2014/main" id="{2C8FF731-956B-C949-A2F7-40D749C3DD2B}"/>
                </a:ext>
              </a:extLst>
            </p:cNvPr>
            <p:cNvSpPr/>
            <p:nvPr/>
          </p:nvSpPr>
          <p:spPr>
            <a:xfrm>
              <a:off x="-233723" y="-101655"/>
              <a:ext cx="15385148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Contextual</a:t>
              </a:r>
            </a:p>
          </p:txBody>
        </p:sp>
        <p:sp>
          <p:nvSpPr>
            <p:cNvPr id="34" name="Shape 159">
              <a:extLst>
                <a:ext uri="{FF2B5EF4-FFF2-40B4-BE49-F238E27FC236}">
                  <a16:creationId xmlns:a16="http://schemas.microsoft.com/office/drawing/2014/main" id="{136BD64A-C3A3-1747-8A1D-6764B2B65C10}"/>
                </a:ext>
              </a:extLst>
            </p:cNvPr>
            <p:cNvSpPr/>
            <p:nvPr/>
          </p:nvSpPr>
          <p:spPr>
            <a:xfrm>
              <a:off x="-347308" y="2527653"/>
              <a:ext cx="12687606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Observation</a:t>
              </a:r>
            </a:p>
          </p:txBody>
        </p:sp>
      </p:grpSp>
      <p:sp>
        <p:nvSpPr>
          <p:cNvPr id="280" name="Shape 280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87805-B67F-AD4D-A8F7-3BDAF3AD432C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8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4" name="Shape 28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E3ADD6-1FB1-ED48-8119-5DB4057041F7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9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2" name="Shape 29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898</Words>
  <Application>Microsoft Macintosh PowerPoint</Application>
  <PresentationFormat>Custom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13</cp:revision>
  <dcterms:modified xsi:type="dcterms:W3CDTF">2020-01-09T04:29:14Z</dcterms:modified>
</cp:coreProperties>
</file>